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6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  <p:sldMasterId id="2147483708" r:id="rId4"/>
    <p:sldMasterId id="2147483744" r:id="rId5"/>
    <p:sldMasterId id="2147483797" r:id="rId6"/>
    <p:sldMasterId id="2147483821" r:id="rId7"/>
  </p:sldMasterIdLst>
  <p:notesMasterIdLst>
    <p:notesMasterId r:id="rId17"/>
  </p:notesMasterIdLst>
  <p:sldIdLst>
    <p:sldId id="506" r:id="rId8"/>
    <p:sldId id="507" r:id="rId9"/>
    <p:sldId id="508" r:id="rId10"/>
    <p:sldId id="524" r:id="rId11"/>
    <p:sldId id="525" r:id="rId12"/>
    <p:sldId id="526" r:id="rId13"/>
    <p:sldId id="515" r:id="rId14"/>
    <p:sldId id="522" r:id="rId15"/>
    <p:sldId id="558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D1D1D1"/>
    <a:srgbClr val="00FF00"/>
    <a:srgbClr val="FF9900"/>
    <a:srgbClr val="FF6600"/>
    <a:srgbClr val="CC0099"/>
    <a:srgbClr val="FFFF99"/>
    <a:srgbClr val="FFFF66"/>
    <a:srgbClr val="0000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>
        <p:scale>
          <a:sx n="75" d="100"/>
          <a:sy n="75" d="100"/>
        </p:scale>
        <p:origin x="-1218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121A9BB3-A9A9-4C95-B37F-A882B5167BC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7919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4E4BB-FC9D-41CE-A204-42DAD20D791A}" type="slidenum">
              <a:rPr lang="es-AR" smtClean="0">
                <a:solidFill>
                  <a:prstClr val="black"/>
                </a:solidFill>
              </a:rPr>
              <a:pPr/>
              <a:t>8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75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D4C8E-FD5E-48C6-BB62-229BC5D57A2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C70F3-9E34-4B2E-ACBA-636828644C2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192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D7080-CB51-4EB6-AE6C-893CA08E796D}" type="slidenum">
              <a:rPr lang="en-U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46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2C883-4C24-4580-A20C-B253DED0BB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2415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997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161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6259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614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253038" y="6565900"/>
            <a:ext cx="4217987" cy="476250"/>
          </a:xfrm>
        </p:spPr>
        <p:txBody>
          <a:bodyPr/>
          <a:lstStyle>
            <a:lvl1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 sz="1200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2958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253038" y="6565900"/>
            <a:ext cx="4217987" cy="476250"/>
          </a:xfrm>
        </p:spPr>
        <p:txBody>
          <a:bodyPr/>
          <a:lstStyle>
            <a:lvl1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 sz="1200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890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624084"/>
            <a:ext cx="7772400" cy="447191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idx="13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4"/>
          </p:nvPr>
        </p:nvSpPr>
        <p:spPr>
          <a:xfrm>
            <a:off x="5253038" y="6565900"/>
            <a:ext cx="4217987" cy="476250"/>
          </a:xfrm>
        </p:spPr>
        <p:txBody>
          <a:bodyPr/>
          <a:lstStyle>
            <a:lvl1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 sz="1200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4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79C45-0182-413F-ABCC-1483880A4C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750" y="1643063"/>
            <a:ext cx="3986213" cy="214947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8363" y="1643063"/>
            <a:ext cx="3986212" cy="214947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9750" y="3944938"/>
            <a:ext cx="3986213" cy="2151062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8363" y="3944938"/>
            <a:ext cx="3986212" cy="2151062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0382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9750" y="1643063"/>
            <a:ext cx="8124825" cy="4452937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80669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750" y="1643063"/>
            <a:ext cx="3986213" cy="214947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8363" y="1643063"/>
            <a:ext cx="3986212" cy="214947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9750" y="3944938"/>
            <a:ext cx="3986213" cy="2151062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8363" y="3944938"/>
            <a:ext cx="3986212" cy="2151062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229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9750" y="1643063"/>
            <a:ext cx="8124825" cy="4452937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4457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750" y="1643063"/>
            <a:ext cx="3986213" cy="214947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8363" y="1643063"/>
            <a:ext cx="3986212" cy="214947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9750" y="3944938"/>
            <a:ext cx="3986213" cy="2151062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8363" y="3944938"/>
            <a:ext cx="3986212" cy="2151062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931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9750" y="1643063"/>
            <a:ext cx="8124825" cy="4452937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72247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34" y="1682087"/>
            <a:ext cx="8229600" cy="4525963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u="none"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 sz="1200" b="1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8187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 sz="1200" b="1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1735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61950" y="1643063"/>
            <a:ext cx="8297863" cy="4452937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 sz="1200" b="1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944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624084"/>
            <a:ext cx="7772400" cy="447191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idx="13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 sz="1200" b="1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78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7183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35" y="1682087"/>
            <a:ext cx="8229600" cy="4525963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u="none"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 sz="1200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7798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 sz="1200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81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 sz="1200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2911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61950" y="1643063"/>
            <a:ext cx="8297863" cy="4452937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 sz="1200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5806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624084"/>
            <a:ext cx="7772400" cy="447191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idx="13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 sz="1200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80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3400" y="6427343"/>
            <a:ext cx="6477000" cy="223138"/>
          </a:xfrm>
        </p:spPr>
        <p:txBody>
          <a:bodyPr lIns="0" rIns="0" anchor="ctr">
            <a:spAutoFit/>
          </a:bodyPr>
          <a:lstStyle>
            <a:lvl1pPr marL="111125" indent="-111125">
              <a:spcBef>
                <a:spcPts val="0"/>
              </a:spcBef>
              <a:buFontTx/>
              <a:buNone/>
              <a:tabLst>
                <a:tab pos="111125" algn="l"/>
              </a:tabLst>
              <a:defRPr sz="850" i="1">
                <a:solidFill>
                  <a:schemeClr val="tx1">
                    <a:lumMod val="10000"/>
                    <a:lumOff val="90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1953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187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34" y="1682087"/>
            <a:ext cx="8229600" cy="4525963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u="none"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253038" y="6565900"/>
            <a:ext cx="4217987" cy="476250"/>
          </a:xfrm>
        </p:spPr>
        <p:txBody>
          <a:bodyPr/>
          <a:lstStyle>
            <a:lvl1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 sz="1200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09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253038" y="6565900"/>
            <a:ext cx="4217987" cy="476250"/>
          </a:xfrm>
        </p:spPr>
        <p:txBody>
          <a:bodyPr/>
          <a:lstStyle>
            <a:lvl1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 sz="1200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9211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253038" y="6565900"/>
            <a:ext cx="4217987" cy="476250"/>
          </a:xfrm>
        </p:spPr>
        <p:txBody>
          <a:bodyPr/>
          <a:lstStyle>
            <a:lvl1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 sz="1200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35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3232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624084"/>
            <a:ext cx="7772400" cy="447191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idx="13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4"/>
          </p:nvPr>
        </p:nvSpPr>
        <p:spPr>
          <a:xfrm>
            <a:off x="5253038" y="6565900"/>
            <a:ext cx="4217987" cy="476250"/>
          </a:xfrm>
        </p:spPr>
        <p:txBody>
          <a:bodyPr/>
          <a:lstStyle>
            <a:lvl1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 sz="1200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4267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2733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34" y="1682087"/>
            <a:ext cx="8229600" cy="4525963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u="none"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253038" y="6565900"/>
            <a:ext cx="4217987" cy="476250"/>
          </a:xfrm>
        </p:spPr>
        <p:txBody>
          <a:bodyPr/>
          <a:lstStyle>
            <a:lvl1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 sz="1200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7279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253038" y="6565900"/>
            <a:ext cx="4217987" cy="476250"/>
          </a:xfrm>
        </p:spPr>
        <p:txBody>
          <a:bodyPr/>
          <a:lstStyle>
            <a:lvl1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 sz="1200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8374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253038" y="6565900"/>
            <a:ext cx="4217987" cy="476250"/>
          </a:xfrm>
        </p:spPr>
        <p:txBody>
          <a:bodyPr/>
          <a:lstStyle>
            <a:lvl1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 sz="1200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4915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624084"/>
            <a:ext cx="7772400" cy="447191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idx="13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4"/>
          </p:nvPr>
        </p:nvSpPr>
        <p:spPr>
          <a:xfrm>
            <a:off x="5253038" y="6565900"/>
            <a:ext cx="4217987" cy="476250"/>
          </a:xfrm>
        </p:spPr>
        <p:txBody>
          <a:bodyPr/>
          <a:lstStyle>
            <a:lvl1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 sz="1200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69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36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72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81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04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45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26E5D-80E0-4A34-A40C-09F6DC3D09F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42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76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656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72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47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450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55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86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86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88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40C5C-56CF-4689-824A-288F910F4F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5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78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1632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594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3877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3320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275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31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979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48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B196A-2765-4FBD-A698-BCF4DA23C2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6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609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5163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198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737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59180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569075"/>
            <a:ext cx="2133600" cy="365125"/>
          </a:xfrm>
        </p:spPr>
        <p:txBody>
          <a:bodyPr/>
          <a:lstStyle>
            <a:lvl1pPr algn="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>
                <a:solidFill>
                  <a:schemeClr val="bg1"/>
                </a:solidFill>
                <a:latin typeface="Calibri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fld id="{72E69FF8-9FF2-4BF9-9670-125DA07341C4}" type="slidenum">
              <a:rPr lang="en-U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566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100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820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7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7170F-18E3-4260-B2BC-FD952722D2C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9A43A-A964-49B5-99F5-C5ED744D69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356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2CE40-C211-4386-8B68-8620AA2577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418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850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189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205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081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253038" y="6565900"/>
            <a:ext cx="4217987" cy="476250"/>
          </a:xfrm>
        </p:spPr>
        <p:txBody>
          <a:bodyPr/>
          <a:lstStyle>
            <a:lvl1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 sz="1200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080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253038" y="6565900"/>
            <a:ext cx="4217987" cy="476250"/>
          </a:xfrm>
        </p:spPr>
        <p:txBody>
          <a:bodyPr/>
          <a:lstStyle>
            <a:lvl1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 sz="1200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142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624084"/>
            <a:ext cx="7772400" cy="447191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idx="13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4"/>
          </p:nvPr>
        </p:nvSpPr>
        <p:spPr>
          <a:xfrm>
            <a:off x="5253038" y="6565900"/>
            <a:ext cx="4217987" cy="476250"/>
          </a:xfrm>
        </p:spPr>
        <p:txBody>
          <a:bodyPr/>
          <a:lstStyle>
            <a:lvl1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 sz="1200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417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750" y="1643063"/>
            <a:ext cx="3986213" cy="214947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8363" y="1643063"/>
            <a:ext cx="3986212" cy="214947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9750" y="3944938"/>
            <a:ext cx="3986213" cy="2151062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8363" y="3944938"/>
            <a:ext cx="3986212" cy="2151062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B9252-2D42-426E-A722-C60B8878A7C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9750" y="1643063"/>
            <a:ext cx="8124825" cy="4452937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4634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750" y="1643063"/>
            <a:ext cx="3986213" cy="214947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8363" y="1643063"/>
            <a:ext cx="3986212" cy="214947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9750" y="3944938"/>
            <a:ext cx="3986213" cy="2151062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8363" y="3944938"/>
            <a:ext cx="3986212" cy="2151062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575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9750" y="1643063"/>
            <a:ext cx="8124825" cy="4452937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3606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750" y="1643063"/>
            <a:ext cx="3986213" cy="214947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8363" y="1643063"/>
            <a:ext cx="3986212" cy="214947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9750" y="3944938"/>
            <a:ext cx="3986213" cy="2151062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8363" y="3944938"/>
            <a:ext cx="3986212" cy="2151062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9637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9750" y="1643063"/>
            <a:ext cx="8124825" cy="4452937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8596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34" y="1682087"/>
            <a:ext cx="8229600" cy="4525963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u="none"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 sz="1200" b="1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476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 sz="1200" b="1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391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61950" y="1643063"/>
            <a:ext cx="8297863" cy="4452937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 sz="1200" b="1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692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624084"/>
            <a:ext cx="7772400" cy="447191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idx="13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 sz="1200" b="1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859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35" y="1682087"/>
            <a:ext cx="8229600" cy="4525963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u="none"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 sz="1200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6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20BA8-CA01-4A60-86A9-C33B413EAB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 sz="1200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455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 sz="1200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57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61950" y="1643063"/>
            <a:ext cx="8297863" cy="4452937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 sz="1200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355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624084"/>
            <a:ext cx="7772400" cy="447191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idx="13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 sz="1200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35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3400" y="6427343"/>
            <a:ext cx="6477000" cy="223138"/>
          </a:xfrm>
        </p:spPr>
        <p:txBody>
          <a:bodyPr lIns="0" rIns="0" anchor="ctr">
            <a:spAutoFit/>
          </a:bodyPr>
          <a:lstStyle>
            <a:lvl1pPr marL="111125" indent="-111125">
              <a:spcBef>
                <a:spcPts val="0"/>
              </a:spcBef>
              <a:buFontTx/>
              <a:buNone/>
              <a:tabLst>
                <a:tab pos="111125" algn="l"/>
              </a:tabLst>
              <a:defRPr sz="850" i="1">
                <a:solidFill>
                  <a:schemeClr val="tx1">
                    <a:lumMod val="10000"/>
                    <a:lumOff val="90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964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142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34" y="1682087"/>
            <a:ext cx="8229600" cy="4525963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u="none"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253038" y="6565900"/>
            <a:ext cx="4217987" cy="476250"/>
          </a:xfrm>
        </p:spPr>
        <p:txBody>
          <a:bodyPr/>
          <a:lstStyle>
            <a:lvl1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 sz="1200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190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253038" y="6565900"/>
            <a:ext cx="4217987" cy="476250"/>
          </a:xfrm>
        </p:spPr>
        <p:txBody>
          <a:bodyPr/>
          <a:lstStyle>
            <a:lvl1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 sz="1200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333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253038" y="6565900"/>
            <a:ext cx="4217987" cy="476250"/>
          </a:xfrm>
        </p:spPr>
        <p:txBody>
          <a:bodyPr/>
          <a:lstStyle>
            <a:lvl1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 sz="1200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46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624084"/>
            <a:ext cx="7772400" cy="447191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idx="13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4"/>
          </p:nvPr>
        </p:nvSpPr>
        <p:spPr>
          <a:xfrm>
            <a:off x="5253038" y="6565900"/>
            <a:ext cx="4217987" cy="476250"/>
          </a:xfrm>
        </p:spPr>
        <p:txBody>
          <a:bodyPr/>
          <a:lstStyle>
            <a:lvl1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 sz="1200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1487E-E114-4F9D-B120-FD45E2DC458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413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34" y="1682087"/>
            <a:ext cx="8229600" cy="4525963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u="none"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253038" y="6565900"/>
            <a:ext cx="4217987" cy="476250"/>
          </a:xfrm>
        </p:spPr>
        <p:txBody>
          <a:bodyPr/>
          <a:lstStyle>
            <a:lvl1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 sz="1200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577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253038" y="6565900"/>
            <a:ext cx="4217987" cy="476250"/>
          </a:xfrm>
        </p:spPr>
        <p:txBody>
          <a:bodyPr/>
          <a:lstStyle>
            <a:lvl1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 sz="1200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016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253038" y="6565900"/>
            <a:ext cx="4217987" cy="476250"/>
          </a:xfrm>
        </p:spPr>
        <p:txBody>
          <a:bodyPr/>
          <a:lstStyle>
            <a:lvl1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 sz="1200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38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624084"/>
            <a:ext cx="7772400" cy="447191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idx="13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4"/>
          </p:nvPr>
        </p:nvSpPr>
        <p:spPr>
          <a:xfrm>
            <a:off x="5253038" y="6565900"/>
            <a:ext cx="4217987" cy="476250"/>
          </a:xfrm>
        </p:spPr>
        <p:txBody>
          <a:bodyPr/>
          <a:lstStyle>
            <a:lvl1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 sz="1200">
                <a:latin typeface="Calibri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537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392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023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941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3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89CAD-EB66-4745-8F48-FA243A4BB2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643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705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166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946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0189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EE83-2963-4B6B-AA21-1C34D874AE63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8/4/2016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D0B2-6A14-4249-A0E3-789A86F3E2C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0460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6876693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569075"/>
            <a:ext cx="2133600" cy="365125"/>
          </a:xfrm>
        </p:spPr>
        <p:txBody>
          <a:bodyPr/>
          <a:lstStyle>
            <a:lvl1pPr algn="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>
                <a:solidFill>
                  <a:schemeClr val="bg1"/>
                </a:solidFill>
                <a:latin typeface="Calibri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fld id="{F68E1E9C-24FF-46AD-8FB0-2BD2F7F8A5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685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654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4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9" Type="http://schemas.openxmlformats.org/officeDocument/2006/relationships/slideLayout" Target="../slideLayouts/slideLayout83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34" Type="http://schemas.openxmlformats.org/officeDocument/2006/relationships/slideLayout" Target="../slideLayouts/slideLayout78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33" Type="http://schemas.openxmlformats.org/officeDocument/2006/relationships/slideLayout" Target="../slideLayouts/slideLayout77.xml"/><Relationship Id="rId38" Type="http://schemas.openxmlformats.org/officeDocument/2006/relationships/slideLayout" Target="../slideLayouts/slideLayout82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41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slideLayout" Target="../slideLayouts/slideLayout76.xml"/><Relationship Id="rId37" Type="http://schemas.openxmlformats.org/officeDocument/2006/relationships/slideLayout" Target="../slideLayouts/slideLayout81.xml"/><Relationship Id="rId40" Type="http://schemas.openxmlformats.org/officeDocument/2006/relationships/slideLayout" Target="../slideLayouts/slideLayout84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36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7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Relationship Id="rId35" Type="http://schemas.openxmlformats.org/officeDocument/2006/relationships/slideLayout" Target="../slideLayouts/slideLayout7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slideLayout" Target="../slideLayouts/slideLayout113.xml"/><Relationship Id="rId26" Type="http://schemas.openxmlformats.org/officeDocument/2006/relationships/slideLayout" Target="../slideLayouts/slideLayout121.xml"/><Relationship Id="rId39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116.xml"/><Relationship Id="rId34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5" Type="http://schemas.openxmlformats.org/officeDocument/2006/relationships/slideLayout" Target="../slideLayouts/slideLayout120.xml"/><Relationship Id="rId33" Type="http://schemas.openxmlformats.org/officeDocument/2006/relationships/slideLayout" Target="../slideLayouts/slideLayout128.xml"/><Relationship Id="rId38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20" Type="http://schemas.openxmlformats.org/officeDocument/2006/relationships/slideLayout" Target="../slideLayouts/slideLayout115.xml"/><Relationship Id="rId29" Type="http://schemas.openxmlformats.org/officeDocument/2006/relationships/slideLayout" Target="../slideLayouts/slideLayout124.xml"/><Relationship Id="rId41" Type="http://schemas.openxmlformats.org/officeDocument/2006/relationships/theme" Target="../theme/theme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24" Type="http://schemas.openxmlformats.org/officeDocument/2006/relationships/slideLayout" Target="../slideLayouts/slideLayout119.xml"/><Relationship Id="rId32" Type="http://schemas.openxmlformats.org/officeDocument/2006/relationships/slideLayout" Target="../slideLayouts/slideLayout127.xml"/><Relationship Id="rId37" Type="http://schemas.openxmlformats.org/officeDocument/2006/relationships/slideLayout" Target="../slideLayouts/slideLayout132.xml"/><Relationship Id="rId40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23" Type="http://schemas.openxmlformats.org/officeDocument/2006/relationships/slideLayout" Target="../slideLayouts/slideLayout118.xml"/><Relationship Id="rId28" Type="http://schemas.openxmlformats.org/officeDocument/2006/relationships/slideLayout" Target="../slideLayouts/slideLayout123.xml"/><Relationship Id="rId36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05.xml"/><Relationship Id="rId19" Type="http://schemas.openxmlformats.org/officeDocument/2006/relationships/slideLayout" Target="../slideLayouts/slideLayout114.xml"/><Relationship Id="rId31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Relationship Id="rId22" Type="http://schemas.openxmlformats.org/officeDocument/2006/relationships/slideLayout" Target="../slideLayouts/slideLayout117.xml"/><Relationship Id="rId27" Type="http://schemas.openxmlformats.org/officeDocument/2006/relationships/slideLayout" Target="../slideLayouts/slideLayout122.xml"/><Relationship Id="rId30" Type="http://schemas.openxmlformats.org/officeDocument/2006/relationships/slideLayout" Target="../slideLayouts/slideLayout125.xml"/><Relationship Id="rId35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fld id="{9B4DAF2B-F2C2-4167-B11D-38E6366B42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4DEE83-2963-4B6B-AA21-1C34D874AE63}" type="datetimeFigureOut">
              <a:rPr lang="es-AR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8/4/2016</a:t>
            </a:fld>
            <a:endParaRPr lang="es-AR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AR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C2D0B2-6A14-4249-A0E3-789A86F3E2C2}" type="slidenum">
              <a:rPr lang="es-AR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AR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924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4DEE83-2963-4B6B-AA21-1C34D874AE63}" type="datetimeFigureOut">
              <a:rPr lang="es-AR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8/4/2016</a:t>
            </a:fld>
            <a:endParaRPr lang="es-AR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AR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C2D0B2-6A14-4249-A0E3-789A86F3E2C2}" type="slidenum">
              <a:rPr lang="es-AR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AR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345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4DEE83-2963-4B6B-AA21-1C34D874AE63}" type="datetimeFigureOut">
              <a:rPr lang="es-AR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8/4/2016</a:t>
            </a:fld>
            <a:endParaRPr lang="es-AR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AR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C2D0B2-6A14-4249-A0E3-789A86F3E2C2}" type="slidenum">
              <a:rPr lang="es-AR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AR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498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White">
      <p:bgPr>
        <a:solidFill>
          <a:srgbClr val="1531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A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AR" smtClean="0"/>
              <a:t>Click to edit Master text styles</a:t>
            </a:r>
          </a:p>
          <a:p>
            <a:pPr lvl="1"/>
            <a:r>
              <a:rPr lang="en-US" altLang="es-AR" smtClean="0"/>
              <a:t>Second level</a:t>
            </a:r>
          </a:p>
          <a:p>
            <a:pPr lvl="2"/>
            <a:r>
              <a:rPr lang="en-US" altLang="es-AR" smtClean="0"/>
              <a:t>Third level</a:t>
            </a:r>
          </a:p>
          <a:p>
            <a:pPr lvl="3"/>
            <a:r>
              <a:rPr lang="en-US" altLang="es-AR" smtClean="0"/>
              <a:t>Fourth level</a:t>
            </a:r>
          </a:p>
          <a:p>
            <a:pPr lvl="4"/>
            <a:r>
              <a:rPr lang="en-US" altLang="es-A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rgbClr val="FFFFFF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b="0">
              <a:ea typeface="PMingLiU" pitchFamily="18" charset="-12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rgbClr val="FFFFFF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b="0">
              <a:ea typeface="PMingLiU" pitchFamily="18" charset="-12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22275" y="1495425"/>
            <a:ext cx="8305800" cy="158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 sz="1800" b="0" baseline="30000">
                <a:solidFill>
                  <a:schemeClr val="bg1"/>
                </a:solidFill>
                <a:latin typeface="Calibri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fld id="{A10A3C86-0072-4AEE-86CC-B7725AD86F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41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  <p:sldLayoutId id="2147483772" r:id="rId28"/>
    <p:sldLayoutId id="2147483773" r:id="rId29"/>
    <p:sldLayoutId id="2147483774" r:id="rId30"/>
    <p:sldLayoutId id="2147483775" r:id="rId31"/>
    <p:sldLayoutId id="2147483776" r:id="rId32"/>
    <p:sldLayoutId id="2147483777" r:id="rId33"/>
    <p:sldLayoutId id="2147483778" r:id="rId34"/>
    <p:sldLayoutId id="2147483779" r:id="rId35"/>
    <p:sldLayoutId id="2147483780" r:id="rId36"/>
    <p:sldLayoutId id="2147483781" r:id="rId37"/>
    <p:sldLayoutId id="2147483782" r:id="rId38"/>
    <p:sldLayoutId id="2147483783" r:id="rId39"/>
    <p:sldLayoutId id="2147483784" r:id="rId4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8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400">
          <a:solidFill>
            <a:schemeClr val="bg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000">
          <a:solidFill>
            <a:schemeClr val="bg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>
          <a:solidFill>
            <a:schemeClr val="bg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»"/>
        <a:defRPr>
          <a:solidFill>
            <a:schemeClr val="bg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4DEE83-2963-4B6B-AA21-1C34D874AE63}" type="datetimeFigureOut">
              <a:rPr lang="es-AR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8/4/2016</a:t>
            </a:fld>
            <a:endParaRPr lang="es-AR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AR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C2D0B2-6A14-4249-A0E3-789A86F3E2C2}" type="slidenum">
              <a:rPr lang="es-AR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AR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751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White">
      <p:bgPr>
        <a:solidFill>
          <a:srgbClr val="1531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A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AR" smtClean="0"/>
              <a:t>Click to edit Master text styles</a:t>
            </a:r>
          </a:p>
          <a:p>
            <a:pPr lvl="1"/>
            <a:r>
              <a:rPr lang="en-US" altLang="es-AR" smtClean="0"/>
              <a:t>Second level</a:t>
            </a:r>
          </a:p>
          <a:p>
            <a:pPr lvl="2"/>
            <a:r>
              <a:rPr lang="en-US" altLang="es-AR" smtClean="0"/>
              <a:t>Third level</a:t>
            </a:r>
          </a:p>
          <a:p>
            <a:pPr lvl="3"/>
            <a:r>
              <a:rPr lang="en-US" altLang="es-AR" smtClean="0"/>
              <a:t>Fourth level</a:t>
            </a:r>
          </a:p>
          <a:p>
            <a:pPr lvl="4"/>
            <a:r>
              <a:rPr lang="en-US" altLang="es-A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rgbClr val="FFFFFF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b="0">
              <a:ea typeface="PMingLiU" pitchFamily="18" charset="-12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rgbClr val="FFFFFF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b="0">
              <a:ea typeface="PMingLiU" pitchFamily="18" charset="-120"/>
            </a:endParaRPr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422275" y="1495425"/>
            <a:ext cx="8305800" cy="158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Arial" pitchFamily="34" charset="0"/>
              <a:buNone/>
              <a:defRPr sz="1800" b="0" baseline="30000">
                <a:solidFill>
                  <a:schemeClr val="bg1"/>
                </a:solidFill>
                <a:latin typeface="Calibri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fld id="{809A7059-8787-465B-B513-F11A3B9250F3}" type="slidenum">
              <a:rPr lang="en-U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4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  <p:sldLayoutId id="2147483840" r:id="rId19"/>
    <p:sldLayoutId id="2147483841" r:id="rId20"/>
    <p:sldLayoutId id="2147483842" r:id="rId21"/>
    <p:sldLayoutId id="2147483843" r:id="rId22"/>
    <p:sldLayoutId id="2147483844" r:id="rId23"/>
    <p:sldLayoutId id="2147483845" r:id="rId24"/>
    <p:sldLayoutId id="2147483846" r:id="rId25"/>
    <p:sldLayoutId id="2147483847" r:id="rId26"/>
    <p:sldLayoutId id="2147483848" r:id="rId27"/>
    <p:sldLayoutId id="2147483849" r:id="rId28"/>
    <p:sldLayoutId id="2147483850" r:id="rId29"/>
    <p:sldLayoutId id="2147483851" r:id="rId30"/>
    <p:sldLayoutId id="2147483852" r:id="rId31"/>
    <p:sldLayoutId id="2147483853" r:id="rId32"/>
    <p:sldLayoutId id="2147483854" r:id="rId33"/>
    <p:sldLayoutId id="2147483855" r:id="rId34"/>
    <p:sldLayoutId id="2147483856" r:id="rId35"/>
    <p:sldLayoutId id="2147483857" r:id="rId36"/>
    <p:sldLayoutId id="2147483858" r:id="rId37"/>
    <p:sldLayoutId id="2147483859" r:id="rId38"/>
    <p:sldLayoutId id="2147483860" r:id="rId39"/>
    <p:sldLayoutId id="2147483861" r:id="rId4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8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400">
          <a:solidFill>
            <a:schemeClr val="bg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000">
          <a:solidFill>
            <a:schemeClr val="bg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>
          <a:solidFill>
            <a:schemeClr val="bg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»"/>
        <a:defRPr>
          <a:solidFill>
            <a:schemeClr val="bg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2"/>
          <p:cNvSpPr>
            <a:spLocks noChangeArrowheads="1"/>
          </p:cNvSpPr>
          <p:nvPr/>
        </p:nvSpPr>
        <p:spPr bwMode="auto">
          <a:xfrm>
            <a:off x="1187698" y="2553480"/>
            <a:ext cx="6696670" cy="1811624"/>
          </a:xfrm>
          <a:prstGeom prst="roundRect">
            <a:avLst>
              <a:gd name="adj" fmla="val 16667"/>
            </a:avLst>
          </a:prstGeom>
          <a:solidFill>
            <a:srgbClr val="00CC00"/>
          </a:soli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0488" tIns="44450" rIns="90488" bIns="44450" anchor="ctr">
            <a:spAutoFit/>
          </a:bodyPr>
          <a:lstStyle/>
          <a:p>
            <a:pPr>
              <a:defRPr/>
            </a:pPr>
            <a:endParaRPr lang="es-E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547" name="Text Box 4"/>
          <p:cNvSpPr txBox="1">
            <a:spLocks noChangeArrowheads="1"/>
          </p:cNvSpPr>
          <p:nvPr/>
        </p:nvSpPr>
        <p:spPr bwMode="auto">
          <a:xfrm>
            <a:off x="1422401" y="2996952"/>
            <a:ext cx="610192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AR" sz="2800" dirty="0">
                <a:solidFill>
                  <a:schemeClr val="bg1"/>
                </a:solidFill>
                <a:latin typeface="Arial"/>
              </a:rPr>
              <a:t>CONTENIDO  </a:t>
            </a:r>
            <a:r>
              <a:rPr lang="es-AR" sz="2800" dirty="0" smtClean="0">
                <a:solidFill>
                  <a:schemeClr val="bg1"/>
                </a:solidFill>
                <a:latin typeface="Arial"/>
              </a:rPr>
              <a:t>E  INTERPRETACION</a:t>
            </a:r>
          </a:p>
          <a:p>
            <a:pPr algn="ctr"/>
            <a:r>
              <a:rPr lang="es-AR" sz="2800" dirty="0" smtClean="0">
                <a:solidFill>
                  <a:schemeClr val="bg1"/>
                </a:solidFill>
                <a:latin typeface="Arial"/>
              </a:rPr>
              <a:t>DE INFORMES</a:t>
            </a:r>
            <a:endParaRPr lang="es-ES" sz="28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8" name="AutoShape 6" descr="Z"/>
          <p:cNvSpPr>
            <a:spLocks noChangeAspect="1" noChangeArrowheads="1"/>
          </p:cNvSpPr>
          <p:nvPr/>
        </p:nvSpPr>
        <p:spPr bwMode="auto">
          <a:xfrm>
            <a:off x="3867150" y="3045693"/>
            <a:ext cx="140970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AR" b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" name="AutoShape 8" descr="Z"/>
          <p:cNvSpPr>
            <a:spLocks noChangeAspect="1" noChangeArrowheads="1"/>
          </p:cNvSpPr>
          <p:nvPr/>
        </p:nvSpPr>
        <p:spPr bwMode="auto">
          <a:xfrm>
            <a:off x="3867150" y="3045693"/>
            <a:ext cx="140970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AR" b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5" t="67171" r="39752" b="26172"/>
          <a:stretch>
            <a:fillRect/>
          </a:stretch>
        </p:blipFill>
        <p:spPr bwMode="auto">
          <a:xfrm>
            <a:off x="2411760" y="836712"/>
            <a:ext cx="422077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AutoShape 12" descr="9k="/>
          <p:cNvSpPr>
            <a:spLocks noChangeAspect="1" noChangeArrowheads="1"/>
          </p:cNvSpPr>
          <p:nvPr/>
        </p:nvSpPr>
        <p:spPr bwMode="auto">
          <a:xfrm>
            <a:off x="3429000" y="3293343"/>
            <a:ext cx="22860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AR" b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" name="AutoShape 14" descr="9k="/>
          <p:cNvSpPr>
            <a:spLocks noChangeAspect="1" noChangeArrowheads="1"/>
          </p:cNvSpPr>
          <p:nvPr/>
        </p:nvSpPr>
        <p:spPr bwMode="auto">
          <a:xfrm>
            <a:off x="3429000" y="3293343"/>
            <a:ext cx="22860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AR" b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88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2"/>
          <p:cNvSpPr>
            <a:spLocks noChangeArrowheads="1"/>
          </p:cNvSpPr>
          <p:nvPr/>
        </p:nvSpPr>
        <p:spPr bwMode="auto">
          <a:xfrm>
            <a:off x="1547664" y="2989883"/>
            <a:ext cx="5976664" cy="1735261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0488" tIns="44450" rIns="90488" bIns="44450" anchor="ctr">
            <a:spAutoFit/>
          </a:bodyPr>
          <a:lstStyle/>
          <a:p>
            <a:pPr>
              <a:defRPr/>
            </a:pPr>
            <a:endParaRPr lang="es-E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546" name="Text Box 3"/>
          <p:cNvSpPr txBox="1">
            <a:spLocks noChangeArrowheads="1"/>
          </p:cNvSpPr>
          <p:nvPr/>
        </p:nvSpPr>
        <p:spPr bwMode="auto">
          <a:xfrm>
            <a:off x="1907704" y="3320648"/>
            <a:ext cx="5381281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buClr>
                <a:srgbClr val="FF0000"/>
              </a:buClr>
            </a:pPr>
            <a:r>
              <a:rPr lang="es-ES_tradnl" sz="4800" dirty="0" smtClean="0">
                <a:solidFill>
                  <a:srgbClr val="990000"/>
                </a:solidFill>
                <a:latin typeface="Times New Roman" pitchFamily="18" charset="0"/>
              </a:rPr>
              <a:t>Ganglios  Negativos</a:t>
            </a:r>
            <a:endParaRPr lang="es-ES_tradnl" sz="2400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5" t="67171" r="39752" b="26172"/>
          <a:stretch>
            <a:fillRect/>
          </a:stretch>
        </p:blipFill>
        <p:spPr bwMode="auto">
          <a:xfrm>
            <a:off x="2411760" y="731292"/>
            <a:ext cx="4343181" cy="118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13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3" t="9299" r="30332" b="4488"/>
          <a:stretch/>
        </p:blipFill>
        <p:spPr bwMode="auto">
          <a:xfrm>
            <a:off x="35496" y="-1116"/>
            <a:ext cx="5752329" cy="68591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1" t="14328" r="34794" b="18969"/>
          <a:stretch/>
        </p:blipFill>
        <p:spPr bwMode="auto">
          <a:xfrm>
            <a:off x="1942912" y="-27384"/>
            <a:ext cx="5293384" cy="6885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7" t="9659" r="39853" b="4489"/>
          <a:stretch/>
        </p:blipFill>
        <p:spPr bwMode="auto">
          <a:xfrm>
            <a:off x="3776570" y="29776"/>
            <a:ext cx="5331934" cy="6828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44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3" t="9299" r="30332" b="4488"/>
          <a:stretch/>
        </p:blipFill>
        <p:spPr bwMode="auto">
          <a:xfrm>
            <a:off x="3131840" y="-1116"/>
            <a:ext cx="5752329" cy="685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827584" y="260648"/>
            <a:ext cx="2232248" cy="792088"/>
            <a:chOff x="827584" y="332656"/>
            <a:chExt cx="2232248" cy="648072"/>
          </a:xfrm>
        </p:grpSpPr>
        <p:sp>
          <p:nvSpPr>
            <p:cNvPr id="2" name="1 Flecha derecha"/>
            <p:cNvSpPr/>
            <p:nvPr/>
          </p:nvSpPr>
          <p:spPr>
            <a:xfrm>
              <a:off x="827584" y="332656"/>
              <a:ext cx="2232248" cy="648072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AR" b="0" dirty="0">
                <a:solidFill>
                  <a:prstClr val="white"/>
                </a:solidFill>
              </a:endParaRPr>
            </a:p>
          </p:txBody>
        </p:sp>
        <p:sp>
          <p:nvSpPr>
            <p:cNvPr id="3" name="2 CuadroTexto"/>
            <p:cNvSpPr txBox="1"/>
            <p:nvPr/>
          </p:nvSpPr>
          <p:spPr>
            <a:xfrm>
              <a:off x="857495" y="493565"/>
              <a:ext cx="1941429" cy="3021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dirty="0" smtClean="0">
                  <a:solidFill>
                    <a:prstClr val="white"/>
                  </a:solidFill>
                  <a:latin typeface="Calibri"/>
                </a:rPr>
                <a:t>N-</a:t>
              </a:r>
              <a:r>
                <a:rPr lang="es-AR" dirty="0" err="1" smtClean="0">
                  <a:solidFill>
                    <a:prstClr val="white"/>
                  </a:solidFill>
                  <a:latin typeface="Calibri"/>
                </a:rPr>
                <a:t>neg</a:t>
              </a:r>
              <a:r>
                <a:rPr lang="es-AR" dirty="0" smtClean="0">
                  <a:solidFill>
                    <a:prstClr val="white"/>
                  </a:solidFill>
                  <a:latin typeface="Calibri"/>
                </a:rPr>
                <a:t>:  Pronóstico</a:t>
              </a:r>
              <a:endParaRPr lang="es-AR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827584" y="1844824"/>
            <a:ext cx="2232248" cy="648072"/>
            <a:chOff x="827584" y="1844824"/>
            <a:chExt cx="2232248" cy="648072"/>
          </a:xfrm>
        </p:grpSpPr>
        <p:sp>
          <p:nvSpPr>
            <p:cNvPr id="5" name="4 Flecha derecha"/>
            <p:cNvSpPr/>
            <p:nvPr/>
          </p:nvSpPr>
          <p:spPr>
            <a:xfrm>
              <a:off x="827584" y="1844824"/>
              <a:ext cx="2232248" cy="648072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AR" b="0">
                <a:solidFill>
                  <a:prstClr val="white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899592" y="1988840"/>
              <a:ext cx="18791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dirty="0" smtClean="0">
                  <a:solidFill>
                    <a:prstClr val="white"/>
                  </a:solidFill>
                  <a:latin typeface="Calibri"/>
                </a:rPr>
                <a:t>Resultado  del  RS</a:t>
              </a:r>
              <a:endParaRPr lang="es-AR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827584" y="3212976"/>
            <a:ext cx="2232248" cy="1728192"/>
            <a:chOff x="827584" y="3212976"/>
            <a:chExt cx="2232248" cy="1728192"/>
          </a:xfrm>
        </p:grpSpPr>
        <p:sp>
          <p:nvSpPr>
            <p:cNvPr id="7" name="6 Flecha derecha"/>
            <p:cNvSpPr/>
            <p:nvPr/>
          </p:nvSpPr>
          <p:spPr>
            <a:xfrm>
              <a:off x="827584" y="3212976"/>
              <a:ext cx="2232248" cy="1728192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AR" b="0">
                <a:solidFill>
                  <a:prstClr val="white"/>
                </a:solidFill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899592" y="3645024"/>
              <a:ext cx="169835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dirty="0" smtClean="0">
                  <a:solidFill>
                    <a:prstClr val="white"/>
                  </a:solidFill>
                  <a:latin typeface="Calibri"/>
                </a:rPr>
                <a:t>10-year </a:t>
              </a:r>
              <a:r>
                <a:rPr lang="es-AR" dirty="0" err="1" smtClean="0">
                  <a:solidFill>
                    <a:prstClr val="white"/>
                  </a:solidFill>
                  <a:latin typeface="Calibri"/>
                </a:rPr>
                <a:t>Distant</a:t>
              </a:r>
              <a:endParaRPr lang="es-AR" dirty="0" smtClean="0">
                <a:solidFill>
                  <a:prstClr val="white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dirty="0" err="1" smtClean="0">
                  <a:solidFill>
                    <a:prstClr val="white"/>
                  </a:solidFill>
                  <a:latin typeface="Calibri"/>
                </a:rPr>
                <a:t>Recurrence</a:t>
              </a:r>
              <a:r>
                <a:rPr lang="es-AR" dirty="0" smtClean="0">
                  <a:solidFill>
                    <a:prstClr val="white"/>
                  </a:solidFill>
                  <a:latin typeface="Calibri"/>
                </a:rPr>
                <a:t> </a:t>
              </a:r>
              <a:r>
                <a:rPr lang="es-AR" dirty="0" err="1" smtClean="0">
                  <a:solidFill>
                    <a:prstClr val="white"/>
                  </a:solidFill>
                  <a:latin typeface="Calibri"/>
                </a:rPr>
                <a:t>Risk</a:t>
              </a:r>
              <a:endParaRPr lang="es-AR" dirty="0" smtClean="0">
                <a:solidFill>
                  <a:prstClr val="white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dirty="0">
                  <a:solidFill>
                    <a:prstClr val="white"/>
                  </a:solidFill>
                  <a:latin typeface="Calibri"/>
                </a:rPr>
                <a:t>c</a:t>
              </a:r>
              <a:r>
                <a:rPr lang="es-AR" dirty="0" smtClean="0">
                  <a:solidFill>
                    <a:prstClr val="white"/>
                  </a:solidFill>
                  <a:latin typeface="Calibri"/>
                </a:rPr>
                <a:t>/ TAM solo</a:t>
              </a:r>
              <a:endParaRPr lang="es-AR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2195736" y="5013176"/>
            <a:ext cx="2808312" cy="648072"/>
            <a:chOff x="2195736" y="5013176"/>
            <a:chExt cx="2808312" cy="648072"/>
          </a:xfrm>
        </p:grpSpPr>
        <p:sp>
          <p:nvSpPr>
            <p:cNvPr id="9" name="8 Flecha derecha"/>
            <p:cNvSpPr/>
            <p:nvPr/>
          </p:nvSpPr>
          <p:spPr>
            <a:xfrm>
              <a:off x="2195736" y="5013176"/>
              <a:ext cx="2808312" cy="648072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AR" b="0">
                <a:solidFill>
                  <a:prstClr val="white"/>
                </a:solidFill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2411760" y="5157192"/>
              <a:ext cx="2202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dirty="0" smtClean="0">
                  <a:solidFill>
                    <a:prstClr val="white"/>
                  </a:solidFill>
                  <a:latin typeface="Calibri"/>
                </a:rPr>
                <a:t>Expresión  cartesiana</a:t>
              </a:r>
              <a:endParaRPr lang="es-AR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210488" y="5877272"/>
            <a:ext cx="21064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G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anglios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Negativos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dirty="0" err="1" smtClean="0">
                <a:solidFill>
                  <a:prstClr val="black"/>
                </a:solidFill>
                <a:latin typeface="Calibri"/>
              </a:rPr>
              <a:t>Página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1/3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alibri"/>
              </a:rPr>
              <a:t>PRONOSTICO</a:t>
            </a:r>
            <a:endParaRPr lang="es-AR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794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1" t="14328" r="34794" b="18969"/>
          <a:stretch/>
        </p:blipFill>
        <p:spPr bwMode="auto">
          <a:xfrm>
            <a:off x="3743112" y="-27384"/>
            <a:ext cx="5293384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1043608" y="188640"/>
            <a:ext cx="2232248" cy="1224136"/>
            <a:chOff x="1043608" y="188640"/>
            <a:chExt cx="2232248" cy="1224136"/>
          </a:xfrm>
        </p:grpSpPr>
        <p:sp>
          <p:nvSpPr>
            <p:cNvPr id="4" name="3 Flecha derecha"/>
            <p:cNvSpPr/>
            <p:nvPr/>
          </p:nvSpPr>
          <p:spPr>
            <a:xfrm>
              <a:off x="1043608" y="188640"/>
              <a:ext cx="2232248" cy="1224136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AR" b="0">
                <a:solidFill>
                  <a:prstClr val="white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073519" y="476672"/>
              <a:ext cx="19181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dirty="0" smtClean="0">
                  <a:solidFill>
                    <a:prstClr val="white"/>
                  </a:solidFill>
                  <a:latin typeface="Calibri"/>
                </a:rPr>
                <a:t>N-</a:t>
              </a:r>
              <a:r>
                <a:rPr lang="es-AR" dirty="0" err="1" smtClean="0">
                  <a:solidFill>
                    <a:prstClr val="white"/>
                  </a:solidFill>
                  <a:latin typeface="Calibri"/>
                </a:rPr>
                <a:t>neg</a:t>
              </a:r>
              <a:r>
                <a:rPr lang="es-AR" dirty="0" smtClean="0">
                  <a:solidFill>
                    <a:prstClr val="white"/>
                  </a:solidFill>
                  <a:latin typeface="Calibri"/>
                </a:rPr>
                <a:t>:  Predicción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dirty="0" smtClean="0">
                  <a:solidFill>
                    <a:prstClr val="white"/>
                  </a:solidFill>
                  <a:latin typeface="Calibri"/>
                </a:rPr>
                <a:t>Beneficio QT</a:t>
              </a:r>
              <a:endParaRPr lang="es-AR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971600" y="1556792"/>
            <a:ext cx="2232248" cy="648072"/>
            <a:chOff x="971600" y="1556792"/>
            <a:chExt cx="2232248" cy="648072"/>
          </a:xfrm>
        </p:grpSpPr>
        <p:sp>
          <p:nvSpPr>
            <p:cNvPr id="7" name="6 Flecha derecha"/>
            <p:cNvSpPr/>
            <p:nvPr/>
          </p:nvSpPr>
          <p:spPr>
            <a:xfrm>
              <a:off x="971600" y="1556792"/>
              <a:ext cx="2232248" cy="648072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AR" b="0">
                <a:solidFill>
                  <a:prstClr val="white"/>
                </a:solidFill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1043608" y="1700808"/>
              <a:ext cx="18791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dirty="0" smtClean="0">
                  <a:solidFill>
                    <a:prstClr val="white"/>
                  </a:solidFill>
                  <a:latin typeface="Calibri"/>
                </a:rPr>
                <a:t>Resultado  del  RS</a:t>
              </a:r>
              <a:endParaRPr lang="es-AR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971600" y="2924944"/>
            <a:ext cx="2628292" cy="1512168"/>
            <a:chOff x="971600" y="2924944"/>
            <a:chExt cx="2628292" cy="1512168"/>
          </a:xfrm>
        </p:grpSpPr>
        <p:sp>
          <p:nvSpPr>
            <p:cNvPr id="10" name="9 Flecha derecha"/>
            <p:cNvSpPr/>
            <p:nvPr/>
          </p:nvSpPr>
          <p:spPr>
            <a:xfrm>
              <a:off x="971600" y="2924944"/>
              <a:ext cx="2628292" cy="1512168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AR" b="0">
                <a:solidFill>
                  <a:prstClr val="white"/>
                </a:solidFill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1043608" y="3356992"/>
              <a:ext cx="20331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dirty="0" smtClean="0">
                  <a:solidFill>
                    <a:prstClr val="white"/>
                  </a:solidFill>
                  <a:latin typeface="Calibri"/>
                </a:rPr>
                <a:t>Expresión  Gráfica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dirty="0">
                  <a:solidFill>
                    <a:prstClr val="white"/>
                  </a:solidFill>
                  <a:latin typeface="Calibri"/>
                </a:rPr>
                <a:t>d</a:t>
              </a:r>
              <a:r>
                <a:rPr lang="es-AR" dirty="0" smtClean="0">
                  <a:solidFill>
                    <a:prstClr val="white"/>
                  </a:solidFill>
                  <a:latin typeface="Calibri"/>
                </a:rPr>
                <a:t>el Beneficio de QT</a:t>
              </a:r>
              <a:endParaRPr lang="es-AR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2663788" y="4653136"/>
            <a:ext cx="2628292" cy="1512168"/>
            <a:chOff x="2519772" y="4653136"/>
            <a:chExt cx="2628292" cy="1512168"/>
          </a:xfrm>
        </p:grpSpPr>
        <p:sp>
          <p:nvSpPr>
            <p:cNvPr id="15" name="14 Flecha derecha"/>
            <p:cNvSpPr/>
            <p:nvPr/>
          </p:nvSpPr>
          <p:spPr>
            <a:xfrm>
              <a:off x="2519772" y="4653136"/>
              <a:ext cx="2628292" cy="1512168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AR" b="0">
                <a:solidFill>
                  <a:prstClr val="white"/>
                </a:solidFill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2670643" y="5085184"/>
              <a:ext cx="2055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dirty="0" smtClean="0">
                  <a:solidFill>
                    <a:prstClr val="white"/>
                  </a:solidFill>
                  <a:latin typeface="Calibri"/>
                </a:rPr>
                <a:t>Beneficio Me de QT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dirty="0" smtClean="0">
                  <a:solidFill>
                    <a:prstClr val="white"/>
                  </a:solidFill>
                  <a:latin typeface="Calibri"/>
                </a:rPr>
                <a:t>s/ Grupo de RS</a:t>
              </a:r>
              <a:endParaRPr lang="es-AR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0" name="19 CuadroTexto"/>
          <p:cNvSpPr txBox="1"/>
          <p:nvPr/>
        </p:nvSpPr>
        <p:spPr>
          <a:xfrm>
            <a:off x="63043" y="5541039"/>
            <a:ext cx="24013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GANGLIOS  NEGATIVOS</a:t>
            </a:r>
          </a:p>
          <a:p>
            <a:pPr algn="ctr"/>
            <a:r>
              <a:rPr lang="en-US" dirty="0" err="1" smtClean="0">
                <a:solidFill>
                  <a:prstClr val="black"/>
                </a:solidFill>
                <a:latin typeface="Calibri"/>
              </a:rPr>
              <a:t>Página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2/3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alibri"/>
              </a:rPr>
              <a:t>PREDICCION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alibri"/>
              </a:rPr>
              <a:t>BENEFICIO  QT</a:t>
            </a:r>
            <a:endParaRPr lang="es-AR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102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5" t="9659" r="39853" b="4489"/>
          <a:stretch/>
        </p:blipFill>
        <p:spPr bwMode="auto">
          <a:xfrm>
            <a:off x="3794760" y="29776"/>
            <a:ext cx="5241736" cy="682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2 Grupo"/>
          <p:cNvGrpSpPr/>
          <p:nvPr/>
        </p:nvGrpSpPr>
        <p:grpSpPr>
          <a:xfrm>
            <a:off x="1043608" y="1052736"/>
            <a:ext cx="2232248" cy="1296144"/>
            <a:chOff x="1043608" y="1052736"/>
            <a:chExt cx="2232248" cy="1296144"/>
          </a:xfrm>
        </p:grpSpPr>
        <p:sp>
          <p:nvSpPr>
            <p:cNvPr id="4" name="3 Flecha derecha"/>
            <p:cNvSpPr/>
            <p:nvPr/>
          </p:nvSpPr>
          <p:spPr>
            <a:xfrm>
              <a:off x="1043608" y="1124744"/>
              <a:ext cx="2232248" cy="1224136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AR" b="0">
                <a:solidFill>
                  <a:prstClr val="white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073519" y="1412776"/>
              <a:ext cx="17334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dirty="0" smtClean="0">
                  <a:solidFill>
                    <a:prstClr val="white"/>
                  </a:solidFill>
                  <a:latin typeface="Calibri"/>
                </a:rPr>
                <a:t>Cuantificación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dirty="0" smtClean="0">
                  <a:solidFill>
                    <a:prstClr val="white"/>
                  </a:solidFill>
                  <a:latin typeface="Calibri"/>
                </a:rPr>
                <a:t>Genómica de RE</a:t>
              </a:r>
              <a:endParaRPr lang="es-AR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" name="1 CuadroTexto"/>
            <p:cNvSpPr txBox="1"/>
            <p:nvPr/>
          </p:nvSpPr>
          <p:spPr>
            <a:xfrm>
              <a:off x="1270355" y="1052736"/>
              <a:ext cx="9973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dirty="0" smtClean="0">
                  <a:solidFill>
                    <a:prstClr val="black"/>
                  </a:solidFill>
                  <a:latin typeface="Calibri"/>
                </a:rPr>
                <a:t>RE+ ≥6.5</a:t>
              </a:r>
              <a:endParaRPr lang="es-AR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1043608" y="2555612"/>
            <a:ext cx="2232248" cy="1305436"/>
            <a:chOff x="1043608" y="2555612"/>
            <a:chExt cx="2232248" cy="1305436"/>
          </a:xfrm>
        </p:grpSpPr>
        <p:sp>
          <p:nvSpPr>
            <p:cNvPr id="6" name="5 Flecha derecha"/>
            <p:cNvSpPr/>
            <p:nvPr/>
          </p:nvSpPr>
          <p:spPr>
            <a:xfrm>
              <a:off x="1043608" y="2636912"/>
              <a:ext cx="2232248" cy="1224136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AR" b="0">
                <a:solidFill>
                  <a:prstClr val="white"/>
                </a:solidFill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1073519" y="2924944"/>
              <a:ext cx="18536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dirty="0" smtClean="0">
                  <a:solidFill>
                    <a:prstClr val="white"/>
                  </a:solidFill>
                  <a:latin typeface="Calibri"/>
                </a:rPr>
                <a:t>Cuantificación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dirty="0" smtClean="0">
                  <a:solidFill>
                    <a:prstClr val="white"/>
                  </a:solidFill>
                  <a:latin typeface="Calibri"/>
                </a:rPr>
                <a:t>Genómica de </a:t>
              </a:r>
              <a:r>
                <a:rPr lang="es-AR" dirty="0" err="1" smtClean="0">
                  <a:solidFill>
                    <a:prstClr val="white"/>
                  </a:solidFill>
                  <a:latin typeface="Calibri"/>
                </a:rPr>
                <a:t>RPg</a:t>
              </a:r>
              <a:endParaRPr lang="es-AR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1259632" y="2555612"/>
              <a:ext cx="1010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dirty="0" err="1" smtClean="0">
                  <a:solidFill>
                    <a:prstClr val="black"/>
                  </a:solidFill>
                  <a:latin typeface="Calibri"/>
                </a:rPr>
                <a:t>RPg</a:t>
              </a:r>
              <a:r>
                <a:rPr lang="es-AR" dirty="0" smtClean="0">
                  <a:solidFill>
                    <a:prstClr val="black"/>
                  </a:solidFill>
                  <a:latin typeface="Calibri"/>
                </a:rPr>
                <a:t> ≥5.5</a:t>
              </a:r>
              <a:endParaRPr lang="es-AR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1403648" y="3717032"/>
            <a:ext cx="2232248" cy="1859434"/>
            <a:chOff x="1403648" y="3717032"/>
            <a:chExt cx="2232248" cy="1859434"/>
          </a:xfrm>
        </p:grpSpPr>
        <p:sp>
          <p:nvSpPr>
            <p:cNvPr id="8" name="7 Flecha derecha"/>
            <p:cNvSpPr/>
            <p:nvPr/>
          </p:nvSpPr>
          <p:spPr>
            <a:xfrm>
              <a:off x="1403648" y="3717032"/>
              <a:ext cx="2232248" cy="1224136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AR" b="0">
                <a:solidFill>
                  <a:prstClr val="white"/>
                </a:solidFill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1433559" y="4005064"/>
              <a:ext cx="19963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dirty="0" smtClean="0">
                  <a:solidFill>
                    <a:prstClr val="white"/>
                  </a:solidFill>
                  <a:latin typeface="Calibri"/>
                </a:rPr>
                <a:t>Cuantificación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dirty="0" smtClean="0">
                  <a:solidFill>
                    <a:prstClr val="white"/>
                  </a:solidFill>
                  <a:latin typeface="Calibri"/>
                </a:rPr>
                <a:t>Genómica de HER2</a:t>
              </a:r>
              <a:endParaRPr lang="es-AR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412032" y="4653136"/>
              <a:ext cx="186301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dirty="0" smtClean="0">
                  <a:solidFill>
                    <a:prstClr val="black"/>
                  </a:solidFill>
                  <a:latin typeface="Calibri"/>
                </a:rPr>
                <a:t>HER2+  ≥11.5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dirty="0" smtClean="0">
                  <a:solidFill>
                    <a:prstClr val="black"/>
                  </a:solidFill>
                  <a:latin typeface="Calibri"/>
                </a:rPr>
                <a:t>Dudoso 10.7-11.4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dirty="0" smtClean="0">
                  <a:solidFill>
                    <a:prstClr val="black"/>
                  </a:solidFill>
                  <a:latin typeface="Calibri"/>
                </a:rPr>
                <a:t>HER2-  &lt;10.7</a:t>
              </a:r>
              <a:endParaRPr lang="es-AR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237613" y="5613047"/>
            <a:ext cx="20522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prstClr val="black"/>
                </a:solidFill>
                <a:latin typeface="Calibri"/>
              </a:rPr>
              <a:t>Ganglios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Negativos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dirty="0" err="1" smtClean="0">
                <a:solidFill>
                  <a:prstClr val="black"/>
                </a:solidFill>
                <a:latin typeface="Calibri"/>
              </a:rPr>
              <a:t>Página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3/3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alibri"/>
              </a:rPr>
              <a:t>CUANTIFICACIONES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alibri"/>
              </a:rPr>
              <a:t>GENOMICAS</a:t>
            </a:r>
            <a:endParaRPr lang="es-AR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553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547664" y="2413819"/>
            <a:ext cx="5904656" cy="166325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0488" tIns="44450" rIns="90488" bIns="44450" anchor="ctr">
            <a:spAutoFit/>
          </a:bodyPr>
          <a:lstStyle/>
          <a:p>
            <a:pPr>
              <a:defRPr/>
            </a:pPr>
            <a:endParaRPr lang="es-E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546" name="Text Box 3"/>
          <p:cNvSpPr txBox="1">
            <a:spLocks noChangeArrowheads="1"/>
          </p:cNvSpPr>
          <p:nvPr/>
        </p:nvSpPr>
        <p:spPr bwMode="auto">
          <a:xfrm>
            <a:off x="1972995" y="2600568"/>
            <a:ext cx="5144038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buClr>
                <a:srgbClr val="FF0000"/>
              </a:buClr>
            </a:pPr>
            <a:r>
              <a:rPr lang="es-ES_tradnl" sz="4800" dirty="0" smtClean="0">
                <a:solidFill>
                  <a:srgbClr val="990000"/>
                </a:solidFill>
                <a:latin typeface="Times New Roman" pitchFamily="18" charset="0"/>
              </a:rPr>
              <a:t>Ganglios  Positivos</a:t>
            </a:r>
            <a:endParaRPr lang="es-ES_tradnl" sz="2400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08547" name="Text Box 4"/>
          <p:cNvSpPr txBox="1">
            <a:spLocks noChangeArrowheads="1"/>
          </p:cNvSpPr>
          <p:nvPr/>
        </p:nvSpPr>
        <p:spPr bwMode="auto">
          <a:xfrm>
            <a:off x="3707904" y="3356992"/>
            <a:ext cx="14189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4000" dirty="0" smtClean="0">
                <a:solidFill>
                  <a:srgbClr val="C00000"/>
                </a:solidFill>
                <a:latin typeface="Calibri"/>
              </a:rPr>
              <a:t>1  a  3</a:t>
            </a:r>
            <a:endParaRPr lang="es-ES" sz="4000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5" t="67171" r="39752" b="26172"/>
          <a:stretch>
            <a:fillRect/>
          </a:stretch>
        </p:blipFill>
        <p:spPr bwMode="auto">
          <a:xfrm>
            <a:off x="2915964" y="875308"/>
            <a:ext cx="30241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11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3" t="9027" r="30278" b="4455"/>
          <a:stretch/>
        </p:blipFill>
        <p:spPr bwMode="auto">
          <a:xfrm>
            <a:off x="3275856" y="-27384"/>
            <a:ext cx="576065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827584" y="-27384"/>
            <a:ext cx="2448272" cy="187220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AR" b="0">
              <a:solidFill>
                <a:prstClr val="white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57495" y="476672"/>
            <a:ext cx="19959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AR" dirty="0" smtClean="0">
                <a:solidFill>
                  <a:prstClr val="white"/>
                </a:solidFill>
                <a:latin typeface="Calibri"/>
              </a:rPr>
              <a:t>N+ 1-3:  Pronóstico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AR" dirty="0" smtClean="0">
                <a:solidFill>
                  <a:prstClr val="white"/>
                </a:solidFill>
                <a:latin typeface="Calibri"/>
              </a:rPr>
              <a:t>y Predicción  del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AR" dirty="0" smtClean="0">
                <a:solidFill>
                  <a:prstClr val="white"/>
                </a:solidFill>
                <a:latin typeface="Calibri"/>
              </a:rPr>
              <a:t>Beneficio de QT</a:t>
            </a:r>
            <a:endParaRPr lang="es-A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827584" y="1844824"/>
            <a:ext cx="2232248" cy="64807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AR" b="0">
              <a:solidFill>
                <a:prstClr val="white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99592" y="1988840"/>
            <a:ext cx="187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AR" dirty="0" smtClean="0">
                <a:solidFill>
                  <a:prstClr val="white"/>
                </a:solidFill>
                <a:latin typeface="Calibri"/>
              </a:rPr>
              <a:t>Resultado  del  RS</a:t>
            </a:r>
            <a:endParaRPr lang="es-A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827584" y="3140968"/>
            <a:ext cx="2232248" cy="1944216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AR" b="0">
              <a:solidFill>
                <a:prstClr val="white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99592" y="3627022"/>
            <a:ext cx="1808700" cy="1038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AR" dirty="0">
                <a:solidFill>
                  <a:prstClr val="white"/>
                </a:solidFill>
                <a:latin typeface="Calibri"/>
              </a:rPr>
              <a:t>5</a:t>
            </a:r>
            <a:r>
              <a:rPr lang="es-AR" dirty="0" smtClean="0">
                <a:solidFill>
                  <a:prstClr val="white"/>
                </a:solidFill>
                <a:latin typeface="Calibri"/>
              </a:rPr>
              <a:t>-year </a:t>
            </a:r>
            <a:r>
              <a:rPr lang="es-AR" dirty="0" err="1" smtClean="0">
                <a:solidFill>
                  <a:prstClr val="white"/>
                </a:solidFill>
                <a:latin typeface="Calibri"/>
              </a:rPr>
              <a:t>Distant</a:t>
            </a:r>
            <a:endParaRPr lang="es-AR" dirty="0" smtClean="0">
              <a:solidFill>
                <a:prstClr val="white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AR" dirty="0" err="1" smtClean="0">
                <a:solidFill>
                  <a:prstClr val="white"/>
                </a:solidFill>
                <a:latin typeface="Calibri"/>
              </a:rPr>
              <a:t>Recurrence</a:t>
            </a:r>
            <a:r>
              <a:rPr lang="es-AR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s-AR" dirty="0" err="1" smtClean="0">
                <a:solidFill>
                  <a:prstClr val="white"/>
                </a:solidFill>
                <a:latin typeface="Calibri"/>
              </a:rPr>
              <a:t>Risk</a:t>
            </a:r>
            <a:endParaRPr lang="es-AR" dirty="0" smtClean="0">
              <a:solidFill>
                <a:prstClr val="white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AR" dirty="0" smtClean="0">
                <a:solidFill>
                  <a:prstClr val="white"/>
                </a:solidFill>
                <a:latin typeface="Calibri"/>
              </a:rPr>
              <a:t>TAM vs. TAM+QT</a:t>
            </a:r>
            <a:endParaRPr lang="es-A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12 Flecha derecha"/>
          <p:cNvSpPr/>
          <p:nvPr/>
        </p:nvSpPr>
        <p:spPr>
          <a:xfrm>
            <a:off x="2627784" y="4869160"/>
            <a:ext cx="2808312" cy="1224136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AR" b="0">
              <a:solidFill>
                <a:prstClr val="white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843808" y="5157192"/>
            <a:ext cx="2133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AR" dirty="0" smtClean="0">
                <a:solidFill>
                  <a:prstClr val="white"/>
                </a:solidFill>
                <a:latin typeface="Calibri"/>
              </a:rPr>
              <a:t>Expresión  Gráfica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AR" dirty="0" smtClean="0">
                <a:solidFill>
                  <a:prstClr val="white"/>
                </a:solidFill>
                <a:latin typeface="Calibri"/>
              </a:rPr>
              <a:t>de ambos Continuos</a:t>
            </a:r>
            <a:endParaRPr lang="es-A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-36512" y="5685055"/>
            <a:ext cx="28075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 a 3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Ganglios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Positivos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Calibri"/>
              </a:rPr>
              <a:t>Página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1/2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Calibri"/>
              </a:rPr>
              <a:t>PRONOSTICO   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Calibri"/>
              </a:rPr>
              <a:t>PREDICCION BENEFICIO  QT</a:t>
            </a:r>
            <a:endParaRPr lang="es-AR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461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5" t="9847" r="39717" b="4555"/>
          <a:stretch/>
        </p:blipFill>
        <p:spPr bwMode="auto">
          <a:xfrm>
            <a:off x="2719863" y="44624"/>
            <a:ext cx="5740569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31559" y="5685055"/>
            <a:ext cx="22643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1-3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Ganglios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Positivos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dirty="0" err="1" smtClean="0">
                <a:solidFill>
                  <a:prstClr val="black"/>
                </a:solidFill>
                <a:latin typeface="Calibri"/>
              </a:rPr>
              <a:t>Página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/3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alibri"/>
              </a:rPr>
              <a:t>CUANTIFICACIONES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alibri"/>
              </a:rPr>
              <a:t>GENOMICAS</a:t>
            </a:r>
            <a:endParaRPr lang="es-AR" dirty="0">
              <a:solidFill>
                <a:srgbClr val="FF0000"/>
              </a:solidFill>
              <a:latin typeface="Calibri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179512" y="1052736"/>
            <a:ext cx="2232248" cy="1296144"/>
            <a:chOff x="1043608" y="1052736"/>
            <a:chExt cx="2232248" cy="1296144"/>
          </a:xfrm>
        </p:grpSpPr>
        <p:sp>
          <p:nvSpPr>
            <p:cNvPr id="5" name="4 Flecha derecha"/>
            <p:cNvSpPr/>
            <p:nvPr/>
          </p:nvSpPr>
          <p:spPr>
            <a:xfrm>
              <a:off x="1043608" y="1124744"/>
              <a:ext cx="2232248" cy="1224136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AR" b="0">
                <a:solidFill>
                  <a:prstClr val="white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073519" y="1412776"/>
              <a:ext cx="17334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dirty="0" smtClean="0">
                  <a:solidFill>
                    <a:prstClr val="white"/>
                  </a:solidFill>
                  <a:latin typeface="Calibri"/>
                </a:rPr>
                <a:t>Cuantificación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dirty="0" smtClean="0">
                  <a:solidFill>
                    <a:prstClr val="white"/>
                  </a:solidFill>
                  <a:latin typeface="Calibri"/>
                </a:rPr>
                <a:t>Genómica de RE</a:t>
              </a:r>
              <a:endParaRPr lang="es-AR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1270355" y="1052736"/>
              <a:ext cx="9973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dirty="0" smtClean="0">
                  <a:solidFill>
                    <a:prstClr val="black"/>
                  </a:solidFill>
                  <a:latin typeface="Calibri"/>
                </a:rPr>
                <a:t>RE+ ≥6.5</a:t>
              </a:r>
              <a:endParaRPr lang="es-AR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179512" y="2555612"/>
            <a:ext cx="2232248" cy="1305436"/>
            <a:chOff x="1043608" y="2555612"/>
            <a:chExt cx="2232248" cy="1305436"/>
          </a:xfrm>
        </p:grpSpPr>
        <p:sp>
          <p:nvSpPr>
            <p:cNvPr id="9" name="8 Flecha derecha"/>
            <p:cNvSpPr/>
            <p:nvPr/>
          </p:nvSpPr>
          <p:spPr>
            <a:xfrm>
              <a:off x="1043608" y="2636912"/>
              <a:ext cx="2232248" cy="1224136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AR" b="0">
                <a:solidFill>
                  <a:prstClr val="white"/>
                </a:solidFill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1073519" y="2924944"/>
              <a:ext cx="18536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dirty="0" smtClean="0">
                  <a:solidFill>
                    <a:prstClr val="white"/>
                  </a:solidFill>
                  <a:latin typeface="Calibri"/>
                </a:rPr>
                <a:t>Cuantificación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dirty="0" smtClean="0">
                  <a:solidFill>
                    <a:prstClr val="white"/>
                  </a:solidFill>
                  <a:latin typeface="Calibri"/>
                </a:rPr>
                <a:t>Genómica de </a:t>
              </a:r>
              <a:r>
                <a:rPr lang="es-AR" dirty="0" err="1" smtClean="0">
                  <a:solidFill>
                    <a:prstClr val="white"/>
                  </a:solidFill>
                  <a:latin typeface="Calibri"/>
                </a:rPr>
                <a:t>RPg</a:t>
              </a:r>
              <a:endParaRPr lang="es-AR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1259632" y="2555612"/>
              <a:ext cx="1010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dirty="0" err="1" smtClean="0">
                  <a:solidFill>
                    <a:prstClr val="black"/>
                  </a:solidFill>
                  <a:latin typeface="Calibri"/>
                </a:rPr>
                <a:t>RPg</a:t>
              </a:r>
              <a:r>
                <a:rPr lang="es-AR" dirty="0" smtClean="0">
                  <a:solidFill>
                    <a:prstClr val="black"/>
                  </a:solidFill>
                  <a:latin typeface="Calibri"/>
                </a:rPr>
                <a:t> ≥5.5</a:t>
              </a:r>
              <a:endParaRPr lang="es-AR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539552" y="3717032"/>
            <a:ext cx="2232248" cy="1859434"/>
            <a:chOff x="1403648" y="3717032"/>
            <a:chExt cx="2232248" cy="1859434"/>
          </a:xfrm>
        </p:grpSpPr>
        <p:sp>
          <p:nvSpPr>
            <p:cNvPr id="13" name="12 Flecha derecha"/>
            <p:cNvSpPr/>
            <p:nvPr/>
          </p:nvSpPr>
          <p:spPr>
            <a:xfrm>
              <a:off x="1403648" y="3717032"/>
              <a:ext cx="2232248" cy="1224136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AR" b="0">
                <a:solidFill>
                  <a:prstClr val="white"/>
                </a:solidFill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1433559" y="4005064"/>
              <a:ext cx="19963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dirty="0" smtClean="0">
                  <a:solidFill>
                    <a:prstClr val="white"/>
                  </a:solidFill>
                  <a:latin typeface="Calibri"/>
                </a:rPr>
                <a:t>Cuantificación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dirty="0" smtClean="0">
                  <a:solidFill>
                    <a:prstClr val="white"/>
                  </a:solidFill>
                  <a:latin typeface="Calibri"/>
                </a:rPr>
                <a:t>Genómica de HER2</a:t>
              </a:r>
              <a:endParaRPr lang="es-AR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1412032" y="4653136"/>
              <a:ext cx="186301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dirty="0" smtClean="0">
                  <a:solidFill>
                    <a:prstClr val="black"/>
                  </a:solidFill>
                  <a:latin typeface="Calibri"/>
                </a:rPr>
                <a:t>HER2+  ≥11.5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dirty="0" smtClean="0">
                  <a:solidFill>
                    <a:prstClr val="black"/>
                  </a:solidFill>
                  <a:latin typeface="Calibri"/>
                </a:rPr>
                <a:t>Dudoso 10.7-11.4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dirty="0" smtClean="0">
                  <a:solidFill>
                    <a:prstClr val="black"/>
                  </a:solidFill>
                  <a:latin typeface="Calibri"/>
                </a:rPr>
                <a:t>HER2-  &lt;10.7</a:t>
              </a:r>
              <a:endParaRPr lang="es-AR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482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6300</TotalTime>
  <Words>173</Words>
  <Application>Microsoft Office PowerPoint</Application>
  <PresentationFormat>Presentación en pantalla (4:3)</PresentationFormat>
  <Paragraphs>69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Diseño predeterminado</vt:lpstr>
      <vt:lpstr>Tema de Office</vt:lpstr>
      <vt:lpstr>2_Tema de Office</vt:lpstr>
      <vt:lpstr>3_Tema de Office</vt:lpstr>
      <vt:lpstr>10_Default Design</vt:lpstr>
      <vt:lpstr>4_Tema de Office</vt:lpstr>
      <vt:lpstr>11_Default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QTI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Luffi</cp:lastModifiedBy>
  <cp:revision>389</cp:revision>
  <dcterms:created xsi:type="dcterms:W3CDTF">2012-04-06T17:01:31Z</dcterms:created>
  <dcterms:modified xsi:type="dcterms:W3CDTF">2016-04-08T15:15:42Z</dcterms:modified>
</cp:coreProperties>
</file>